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74" autoAdjust="0"/>
    <p:restoredTop sz="87217" autoAdjust="0"/>
  </p:normalViewPr>
  <p:slideViewPr>
    <p:cSldViewPr snapToGrid="0" snapToObjects="1">
      <p:cViewPr varScale="1">
        <p:scale>
          <a:sx n="103" d="100"/>
          <a:sy n="103" d="100"/>
        </p:scale>
        <p:origin x="184" y="24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tread01.com/content/1542164169.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cnblogs.com/zhuyuanhao/p/5387839.html" TargetMode="External"/><Relationship Id="rId5" Type="http://schemas.openxmlformats.org/officeDocument/2006/relationships/hyperlink" Target="https://blog.csdn.net/sinat_33761963/article/details/53433799" TargetMode="External"/><Relationship Id="rId4" Type="http://schemas.openxmlformats.org/officeDocument/2006/relationships/hyperlink" Target="https://codertw.com/%E7%A8%8B%E5%BC%8F%E8%AA%9E%E8%A8%80/63456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53546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endParaRPr lang="en-US" altLang="zh-TW" sz="1200" b="0" i="0" kern="1200" dirty="0">
              <a:solidFill>
                <a:schemeClr val="tx1"/>
              </a:solidFill>
              <a:effectLst/>
              <a:latin typeface="+mn-lt"/>
              <a:ea typeface="+mn-ea"/>
              <a:cs typeface="+mn-cs"/>
            </a:endParaRPr>
          </a:p>
          <a:p>
            <a:r>
              <a:rPr lang="en-US" dirty="0">
                <a:hlinkClick r:id="rId3"/>
              </a:rPr>
              <a:t>https://www.itread01.com/content/1542164169.html</a:t>
            </a:r>
            <a:r>
              <a:rPr lang="en-US" dirty="0"/>
              <a:t> </a:t>
            </a:r>
            <a:r>
              <a:rPr lang="en-US" dirty="0" err="1"/>
              <a:t>很堆這篇文章講關於特徵工程</a:t>
            </a:r>
            <a:endParaRPr lang="en-TW"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4"/>
              </a:rPr>
              <a:t>https://codertw.com/%E7%A8%8B%E5%BC%8F%E8%AA%9E%E8%A8%80/634563/</a:t>
            </a:r>
            <a:endParaRPr lang="en-US" dirty="0"/>
          </a:p>
          <a:p>
            <a:endParaRPr lang="en-US" dirty="0"/>
          </a:p>
          <a:p>
            <a:r>
              <a:rPr lang="en-US" dirty="0">
                <a:hlinkClick r:id="rId5"/>
              </a:rPr>
              <a:t>https://blog.csdn.net/sinat_33761963/article/details/53433799</a:t>
            </a:r>
            <a:endParaRPr lang="en-US" dirty="0"/>
          </a:p>
          <a:p>
            <a:endParaRPr lang="en-US" dirty="0"/>
          </a:p>
          <a:p>
            <a:r>
              <a:rPr lang="en-US" dirty="0">
                <a:hlinkClick r:id="rId6"/>
              </a:rPr>
              <a:t>https://www.cnblogs.com/zhuyuanhao/p/5387839.html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a:xfrm>
            <a:off x="992875" y="245402"/>
            <a:ext cx="9315782" cy="590931"/>
          </a:xfrm>
        </p:spPr>
        <p:txBody>
          <a:bodyPr/>
          <a:lstStyle/>
          <a:p>
            <a:r>
              <a:rPr lang="en-US" dirty="0" err="1"/>
              <a:t>RobustScaler</a:t>
            </a:r>
            <a:r>
              <a:rPr lang="zh-TW" altLang="en-US" dirty="0"/>
              <a:t> 中位數和四分位數標準化</a:t>
            </a:r>
            <a:endParaRPr lang="zh-TW" altLang="en-US" b="0"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5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r>
              <a:rPr lang="en-TW" dirty="0"/>
              <a:t>資料如何清理</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2639"/>
          </a:xfrm>
        </p:spPr>
        <p:txBody>
          <a:bodyPr/>
          <a:lstStyle/>
          <a:p>
            <a:r>
              <a:rPr lang="en-TW" dirty="0"/>
              <a:t>什麼是資料清理？</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r>
              <a:rPr lang="en-TW" dirty="0"/>
              <a:t>資料前處理的方式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148727"/>
            <a:ext cx="4474107" cy="272639"/>
          </a:xfrm>
        </p:spPr>
        <p:txBody>
          <a:bodyPr/>
          <a:lstStyle/>
          <a:p>
            <a:r>
              <a:rPr lang="en-TW" dirty="0"/>
              <a:t>為什麼資料要前處理呢？前處裡有何好處？</a:t>
            </a:r>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solidFill>
                  <a:schemeClr val="accent2">
                    <a:lumMod val="75000"/>
                  </a:schemeClr>
                </a:solidFill>
              </a:rPr>
              <a:t>資料清理</a:t>
            </a:r>
            <a:r>
              <a:rPr lang="en-US" altLang="zh-CN" sz="3200" dirty="0">
                <a:solidFill>
                  <a:schemeClr val="accent2">
                    <a:lumMod val="75000"/>
                  </a:schemeClr>
                </a:solidFill>
              </a:rPr>
              <a:t>&amp;</a:t>
            </a:r>
            <a:r>
              <a:rPr lang="zh-CN" altLang="en-US" sz="3200" dirty="0">
                <a:solidFill>
                  <a:schemeClr val="accent2">
                    <a:lumMod val="75000"/>
                  </a:schemeClr>
                </a:solidFill>
              </a:rPr>
              <a:t>前處理</a:t>
            </a:r>
            <a:endParaRPr lang="en-US" altLang="zh-CN" sz="3200" dirty="0">
              <a:solidFill>
                <a:schemeClr val="accent2">
                  <a:lumMod val="75000"/>
                </a:schemeClr>
              </a:solidFill>
            </a:endParaRPr>
          </a:p>
          <a:p>
            <a:r>
              <a:rPr lang="zh-CN" altLang="en-US" sz="3600" dirty="0">
                <a:solidFill>
                  <a:schemeClr val="accent2">
                    <a:lumMod val="75000"/>
                  </a:schemeClr>
                </a:solidFill>
              </a:rPr>
              <a:t>觀念講解</a:t>
            </a:r>
          </a:p>
        </p:txBody>
      </p:sp>
    </p:spTree>
    <p:extLst>
      <p:ext uri="{BB962C8B-B14F-4D97-AF65-F5344CB8AC3E}">
        <p14:creationId xmlns:p14="http://schemas.microsoft.com/office/powerpoint/2010/main" val="225852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935</TotalTime>
  <Words>1307</Words>
  <Application>Microsoft Macintosh PowerPoint</Application>
  <PresentationFormat>Widescreen</PresentationFormat>
  <Paragraphs>123</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Microsoft YaHei</vt:lpstr>
      <vt:lpstr>Microsoft YaHei</vt:lpstr>
      <vt:lpstr>Roboto</vt:lpstr>
      <vt:lpstr>Segoe UI Light</vt:lpstr>
      <vt:lpstr>Arial</vt:lpstr>
      <vt:lpstr>Calibri</vt:lpstr>
      <vt:lpstr>Century Gothic</vt:lpstr>
      <vt:lpstr>Helvetica Neue</vt:lpstr>
      <vt:lpstr>Helvetica Neue Bold Condensed</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148</cp:revision>
  <dcterms:created xsi:type="dcterms:W3CDTF">2015-08-18T02:51:41Z</dcterms:created>
  <dcterms:modified xsi:type="dcterms:W3CDTF">2020-09-20T03:20:53Z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